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499" autoAdjust="0"/>
  </p:normalViewPr>
  <p:slideViewPr>
    <p:cSldViewPr>
      <p:cViewPr>
        <p:scale>
          <a:sx n="70" d="100"/>
          <a:sy n="70" d="100"/>
        </p:scale>
        <p:origin x="28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2AB34-A927-42FF-969B-0613744542AA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128FE-6851-404D-A492-5D088ECDC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67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CAPTION: </a:t>
            </a:r>
            <a:r>
              <a:rPr lang="en-US" b="0" dirty="0" smtClean="0"/>
              <a:t>The</a:t>
            </a:r>
            <a:r>
              <a:rPr lang="en-US" b="0" baseline="0" dirty="0" smtClean="0"/>
              <a:t> ways in which food is packaged, distributed and sold in supermarkets today has proved to be extremely unsustainable. Physical packaging makes up close to 1/3 of the municipal waste stream and a significant amount of food is wasted. In order to allow consumers to eliminate their disposable packaging use and better regulate the quantities of food they acquire, I propose that supermarkets change their current conventions to sell products in bulk and consumers can use </a:t>
            </a:r>
            <a:r>
              <a:rPr lang="en-US" b="0" baseline="0" dirty="0" err="1" smtClean="0"/>
              <a:t>resusable</a:t>
            </a:r>
            <a:r>
              <a:rPr lang="en-US" b="0" baseline="0" dirty="0" smtClean="0"/>
              <a:t> containers to purchase how much of whatever they need. </a:t>
            </a:r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Bulk </a:t>
            </a:r>
            <a:r>
              <a:rPr lang="en-US" b="1" dirty="0" smtClean="0"/>
              <a:t>bins - </a:t>
            </a:r>
            <a:r>
              <a:rPr lang="en-US" b="0" dirty="0" smtClean="0"/>
              <a:t>http://foodielovinle.files.wordpress.com/2013/01/20130130_124010.jpg</a:t>
            </a:r>
          </a:p>
          <a:p>
            <a:r>
              <a:rPr lang="en-US" b="1" dirty="0" smtClean="0"/>
              <a:t>Pie-Chart</a:t>
            </a:r>
            <a:r>
              <a:rPr lang="en-US" b="0" baseline="0" dirty="0" smtClean="0"/>
              <a:t> - </a:t>
            </a:r>
            <a:r>
              <a:rPr lang="en-US" baseline="0" dirty="0" smtClean="0"/>
              <a:t>http://re-nourish.com/backend/images/lab/packaging_fig3.gif</a:t>
            </a:r>
          </a:p>
          <a:p>
            <a:r>
              <a:rPr lang="en-US" b="1" baseline="0" dirty="0" smtClean="0"/>
              <a:t>Trash - </a:t>
            </a:r>
            <a:r>
              <a:rPr lang="en-US" b="0" baseline="0" dirty="0" smtClean="0"/>
              <a:t>http://drakehs.org/academics/seadisc/endangeredspecies/2013/short%20tailed%20albatross/website%20files/images/plasticpackaging.jpg</a:t>
            </a:r>
          </a:p>
          <a:p>
            <a:r>
              <a:rPr lang="en-US" b="1" baseline="0" dirty="0" smtClean="0"/>
              <a:t>Pasta: </a:t>
            </a:r>
            <a:r>
              <a:rPr lang="en-US" b="0" baseline="0" dirty="0" smtClean="0"/>
              <a:t>http://3.bp.blogspot.com/-94_6NTSCpTs/Ujnru6h22bI/AAAAAAAAYuw/LzSGa4PA4qg/s1600/jars+-+queenbeecoupons.com.jpg</a:t>
            </a:r>
          </a:p>
          <a:p>
            <a:r>
              <a:rPr lang="en-US" b="1" baseline="0" dirty="0" smtClean="0"/>
              <a:t>Original </a:t>
            </a:r>
            <a:r>
              <a:rPr lang="en-US" b="1" baseline="0" dirty="0" err="1" smtClean="0"/>
              <a:t>Unverpackt</a:t>
            </a:r>
            <a:r>
              <a:rPr lang="en-US" b="1" baseline="0" dirty="0" smtClean="0"/>
              <a:t> – </a:t>
            </a:r>
            <a:r>
              <a:rPr lang="en-US" b="0" baseline="0" dirty="0" smtClean="0"/>
              <a:t>http://images.gizmag.com/hero/original_unverpackt.jpg</a:t>
            </a:r>
          </a:p>
          <a:p>
            <a:r>
              <a:rPr lang="en-US" b="1" dirty="0" smtClean="0"/>
              <a:t>Food</a:t>
            </a:r>
            <a:r>
              <a:rPr lang="en-US" b="1" baseline="0" dirty="0" smtClean="0"/>
              <a:t> Waste - </a:t>
            </a:r>
            <a:r>
              <a:rPr lang="en-US" b="0" baseline="0" dirty="0" smtClean="0"/>
              <a:t>http://graphics8.nytimes.com/images/2008/05/18/weekinreview/0518MARTIN-1260x909.jpg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128FE-6851-404D-A492-5D088ECDCD4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749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771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255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05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17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81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052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01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130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212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698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199E4-AAE9-4F7C-92E5-4EE96210939B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661D3-FEDA-4D83-9493-704106FA2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504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://graphics8.nytimes.com/images/2008/05/18/weekinreview/0518MARTIN-1260x9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2"/>
          <a:stretch/>
        </p:blipFill>
        <p:spPr bwMode="auto">
          <a:xfrm>
            <a:off x="3352800" y="762000"/>
            <a:ext cx="5715000" cy="392499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re-nourish.com/backend/images/lab/packaging_fig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22" y="2046378"/>
            <a:ext cx="2733247" cy="262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rakehs.org/academics/seadisc/endangeredspecies/2013/short%20tailed%20albatross/website%20files/images/plasticpackaging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9" r="3050" b="6105"/>
          <a:stretch/>
        </p:blipFill>
        <p:spPr bwMode="auto">
          <a:xfrm>
            <a:off x="6875" y="1"/>
            <a:ext cx="317614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3.bp.blogspot.com/-94_6NTSCpTs/Ujnru6h22bI/AAAAAAAAYuw/LzSGa4PA4qg/s1600/jars+-+queenbeecoupons.com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01"/>
          <a:stretch/>
        </p:blipFill>
        <p:spPr bwMode="auto">
          <a:xfrm>
            <a:off x="3048001" y="4755034"/>
            <a:ext cx="2985247" cy="213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foodielovinle.files.wordpress.com/2013/01/20130130_12401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3" t="11454" r="5378" b="10234"/>
          <a:stretch/>
        </p:blipFill>
        <p:spPr bwMode="auto">
          <a:xfrm>
            <a:off x="0" y="4755034"/>
            <a:ext cx="3048001" cy="210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ages.gizmag.com/hero/original_unverpackt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7" t="5891" r="6168"/>
          <a:stretch/>
        </p:blipFill>
        <p:spPr bwMode="auto">
          <a:xfrm>
            <a:off x="6033248" y="4783108"/>
            <a:ext cx="3110752" cy="210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83014" y="14068"/>
            <a:ext cx="5960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latin typeface="Franklin Gothic Book" panose="020B0503020102020204" pitchFamily="34" charset="0"/>
              </a:rPr>
              <a:t>Changing the Conventional Supermarket:</a:t>
            </a:r>
          </a:p>
          <a:p>
            <a:pPr algn="r"/>
            <a:r>
              <a:rPr lang="en-US" sz="2400" b="1" dirty="0" smtClean="0">
                <a:latin typeface="Franklin Gothic Book" panose="020B0503020102020204" pitchFamily="34" charset="0"/>
              </a:rPr>
              <a:t>Bulk Products and Reusable Containers</a:t>
            </a:r>
            <a:endParaRPr lang="en-US" sz="2400" b="1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65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raphics8.nytimes.com/images/2008/05/18/weekinreview/0518MARTIN-1260x9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3830"/>
            <a:ext cx="9067800" cy="654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370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</TotalTime>
  <Words>141</Words>
  <Application>Microsoft Office PowerPoint</Application>
  <PresentationFormat>On-screen Show 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9</cp:revision>
  <dcterms:created xsi:type="dcterms:W3CDTF">2014-11-18T03:56:34Z</dcterms:created>
  <dcterms:modified xsi:type="dcterms:W3CDTF">2014-11-21T03:21:54Z</dcterms:modified>
</cp:coreProperties>
</file>